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95E9A-AC9F-4C9E-80DE-64BBF557805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D9BA9-055E-4726-A897-836580C17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hyperlink" Target="Sleep%20Apnea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 contrast="25000"/>
          </a:blip>
          <a:srcRect/>
          <a:stretch>
            <a:fillRect l="-18000" t="-23000" r="26000" b="-6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7_sleep_apnea_oral_devi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209800"/>
            <a:ext cx="4648200" cy="3706942"/>
          </a:xfrm>
          <a:prstGeom prst="rect">
            <a:avLst/>
          </a:prstGeom>
        </p:spPr>
      </p:pic>
      <p:pic>
        <p:nvPicPr>
          <p:cNvPr id="6" name="Picture 5" descr="grin394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84506">
            <a:off x="2847668" y="1590132"/>
            <a:ext cx="3427626" cy="44805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gradFill flip="none" rotWithShape="1">
              <a:gsLst>
                <a:gs pos="0">
                  <a:schemeClr val="accent1">
                    <a:tint val="66000"/>
                    <a:satMod val="160000"/>
                    <a:alpha val="57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a:ln>
          <a:effectLst>
            <a:softEdge rad="3175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pic>
        <p:nvPicPr>
          <p:cNvPr id="8" name="Picture 7" descr="00404650c5ac0cc74b6f5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99625">
            <a:off x="1890788" y="1795046"/>
            <a:ext cx="3979726" cy="3250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0130000016548812225234425316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38400" y="16764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 descr="daln52l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383691">
            <a:off x="2252303" y="1259493"/>
            <a:ext cx="3827833" cy="3896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35023-Clipart-Illustration-Of-An-Accident-Prone-Man-Covered-In-Casts-And-Slings-Holding-Up-His-Beverage-To-Avoid-Spilling-After-Tripping-Over-His-Crutches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0" y="1066800"/>
            <a:ext cx="4495800" cy="4375912"/>
          </a:xfrm>
          <a:prstGeom prst="roundRect">
            <a:avLst>
              <a:gd name="adj" fmla="val 1787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 descr="咖啡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206673">
            <a:off x="2437124" y="1718383"/>
            <a:ext cx="3859808" cy="2893154"/>
          </a:xfrm>
          <a:prstGeom prst="rect">
            <a:avLst/>
          </a:prstGeom>
        </p:spPr>
      </p:pic>
      <p:pic>
        <p:nvPicPr>
          <p:cNvPr id="15" name="Picture 14" descr="20100322180349_3518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0817613">
            <a:off x="2485944" y="1768751"/>
            <a:ext cx="3850455" cy="2887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2259080"/>
          </a:xfrm>
        </p:spPr>
        <p:txBody>
          <a:bodyPr>
            <a:spAutoFit/>
          </a:bodyPr>
          <a:lstStyle/>
          <a:p>
            <a:r>
              <a:rPr lang="en-US" dirty="0" smtClean="0"/>
              <a:t>Designed to keep your throat open by holding your tongue forward</a:t>
            </a:r>
          </a:p>
          <a:p>
            <a:r>
              <a:rPr lang="en-US" dirty="0" smtClean="0"/>
              <a:t>Lifestyle </a:t>
            </a:r>
            <a:r>
              <a:rPr lang="en-US" dirty="0"/>
              <a:t>changes that can help sleep </a:t>
            </a:r>
            <a:r>
              <a:rPr lang="en-US" dirty="0" smtClean="0"/>
              <a:t>apnea</a:t>
            </a:r>
            <a:endParaRPr lang="en-US" sz="3600" dirty="0"/>
          </a:p>
          <a:p>
            <a:r>
              <a:rPr lang="en-US" dirty="0" smtClean="0"/>
              <a:t>Bedtime tips for preventing sleep apnea</a:t>
            </a:r>
          </a:p>
        </p:txBody>
      </p:sp>
      <p:pic>
        <p:nvPicPr>
          <p:cNvPr id="5" name="Picture 4" descr="09.jpg">
            <a:hlinkClick r:id="rId12" action="ppaction://hlinkpres?slideindex=1&amp;slidetitle=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066722" y="5410200"/>
            <a:ext cx="2077278" cy="1447800"/>
          </a:xfrm>
          <a:prstGeom prst="rect">
            <a:avLst/>
          </a:prstGeom>
        </p:spPr>
      </p:pic>
      <p:pic>
        <p:nvPicPr>
          <p:cNvPr id="16" name="Picture 15" descr="201054105847402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482970">
            <a:off x="3212444" y="1371958"/>
            <a:ext cx="2435704" cy="3608451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916 -0.19236 L 0.42916 -0.5256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22 -0.103 L 0.37622 -0.4363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504 0.06806 L 0.60504 -0.2652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902 -0.00394 C 0.25451 -0.00185 0.29843 0.00254 0.34375 -0.00093 C 0.3467 -0.00185 0.34947 -0.00324 0.35243 -0.00394 C 0.36041 -0.00602 0.37638 -0.00972 0.37638 -0.00949 C 0.40659 -0.00625 0.39739 -0.0088 0.4177 0.00486 C 0.43142 0.00393 0.44531 0.00393 0.45902 0.00185 C 0.46493 0.00092 0.47638 -0.00394 0.47638 -0.00371 C 0.52309 -0.00185 0.56111 0.00185 0.60677 -0.00093 C 0.63159 -0.0044 0.62135 -0.00394 0.63732 -0.00394 " pathEditMode="relative" rAng="0" ptsTypes="ffffffffA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33 0.09676 L -0.45 0.3078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3 0.09722 L -0.03333 0.4305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4.81481E-6 L -0.18333 0.28889 " pathEditMode="relative" ptsTypes="AA">
                                      <p:cBhvr>
                                        <p:cTn id="7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45 0.20463 C 0.0434 0.21598 0.04687 0.22755 0.04913 0.23936 C 0.05139 0.25116 0.05156 0.25996 0.05573 0.2713 C 0.05955 0.28149 0.06614 0.28959 0.06875 0.30024 C 0.07344 0.31875 0.07587 0.33889 0.08403 0.35533 C 0.08767 0.3801 0.08871 0.40649 0.09479 0.43056 C 0.0993 0.44885 0.09462 0.44792 0.10139 0.44792 " pathEditMode="relative" rAng="0" ptsTypes="ffffffA">
                                      <p:cBhvr>
                                        <p:cTn id="9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91 0.06806 C -0.08645 0.10996 -0.1085 0.1463 -0.12708 0.18473 C -0.13958 0.21065 -0.15416 0.23496 -0.16458 0.2625 C -0.16805 0.27176 -0.17083 0.28148 -0.175 0.29028 C -0.17916 0.29931 -0.18524 0.30648 -0.18958 0.31528 C -0.19357 0.32315 -0.19548 0.33287 -0.2 0.34028 C -0.20399 0.34699 -0.21024 0.3507 -0.21458 0.35695 C -0.22465 0.37153 -0.23125 0.39028 -0.24375 0.40139 C -0.25434 0.3919 -0.24878 0.38889 -0.25416 0.37639 C -0.26041 0.36181 -0.26666 0.3551 -0.27708 0.34584 C -0.28229 0.34121 -0.28958 0.34584 -0.29583 0.34584 " pathEditMode="relative" rAng="0" ptsTypes="ffffffffffA">
                                      <p:cBhvr>
                                        <p:cTn id="10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Treatment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</dc:title>
  <dc:creator>Wei</dc:creator>
  <cp:lastModifiedBy>Wei</cp:lastModifiedBy>
  <cp:revision>19</cp:revision>
  <dcterms:created xsi:type="dcterms:W3CDTF">2011-02-12T00:03:47Z</dcterms:created>
  <dcterms:modified xsi:type="dcterms:W3CDTF">2011-02-14T23:05:08Z</dcterms:modified>
</cp:coreProperties>
</file>